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609600"/>
            <a:ext cx="8001000" cy="9906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533400" y="1676400"/>
            <a:ext cx="3962400" cy="44196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6400"/>
            <a:ext cx="3962400" cy="44196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5E3388A8-292B-4AAC-BAD9-029C0F663DE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30B825-C21B-45A8-A3B2-3BE07E6F5C0B}" type="datetimeFigureOut">
              <a:rPr lang="en-US" smtClean="0"/>
              <a:t>3/24/2009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7D5E93-191F-4AE5-BDAF-ACCFB8BCCA41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solidFill>
                  <a:srgbClr val="FFFF00"/>
                </a:solidFill>
              </a:rPr>
              <a:t>A “Collection” of Strategies!</a:t>
            </a:r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533400" y="1676400"/>
            <a:ext cx="3124200" cy="4419600"/>
          </a:xfrm>
        </p:spPr>
        <p:txBody>
          <a:bodyPr/>
          <a:lstStyle/>
          <a:p>
            <a:pPr>
              <a:buFont typeface="Wingdings" pitchFamily="2" charset="2"/>
              <a:buNone/>
            </a:pPr>
            <a:r>
              <a:rPr lang="en-US" sz="2400"/>
              <a:t>From Kelly in CIU 20 region.  </a:t>
            </a:r>
          </a:p>
          <a:p>
            <a:r>
              <a:rPr lang="en-US" sz="2400"/>
              <a:t>Poster Support – “fading support”</a:t>
            </a:r>
          </a:p>
          <a:p>
            <a:endParaRPr lang="en-US" sz="2400"/>
          </a:p>
          <a:p>
            <a:pPr lvl="1"/>
            <a:endParaRPr lang="en-US" sz="2400"/>
          </a:p>
        </p:txBody>
      </p:sp>
      <p:graphicFrame>
        <p:nvGraphicFramePr>
          <p:cNvPr id="79917" name="Group 45"/>
          <p:cNvGraphicFramePr>
            <a:graphicFrameLocks noGrp="1"/>
          </p:cNvGraphicFramePr>
          <p:nvPr>
            <p:ph sz="half" idx="2"/>
          </p:nvPr>
        </p:nvGraphicFramePr>
        <p:xfrm>
          <a:off x="4267200" y="1524000"/>
          <a:ext cx="3180080" cy="3794126"/>
        </p:xfrm>
        <a:graphic>
          <a:graphicData uri="http://schemas.openxmlformats.org/drawingml/2006/table">
            <a:tbl>
              <a:tblPr/>
              <a:tblGrid>
                <a:gridCol w="990600"/>
                <a:gridCol w="990600"/>
                <a:gridCol w="990600"/>
                <a:gridCol w="208280"/>
              </a:tblGrid>
              <a:tr h="45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C Futura Casual" pitchFamily="2" charset="0"/>
                        </a:rPr>
                        <a:t>Fraction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C Futura Casual" pitchFamily="2" charset="0"/>
                        </a:rPr>
                        <a:t>Percent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C Futura Casual" pitchFamily="2" charset="0"/>
                        </a:rPr>
                        <a:t>Decimal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C Futura Casual" pitchFamily="2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858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C Futura Casual" pitchFamily="2" charset="0"/>
                        </a:rPr>
                        <a:t>1/4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C Futura Casual" pitchFamily="2" charset="0"/>
                        </a:rPr>
                        <a:t>25%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C Futura Casual" pitchFamily="2" charset="0"/>
                        </a:rPr>
                        <a:t>.25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en-US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C Futura Casual" pitchFamily="2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826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C Futura Casual" pitchFamily="2" charset="0"/>
                        </a:rPr>
                        <a:t>1/2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C Futura Casual" pitchFamily="2" charset="0"/>
                        </a:rPr>
                        <a:t>50%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C Futura Casual" pitchFamily="2" charset="0"/>
                        </a:rPr>
                        <a:t>.50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en-US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C Futura Casual" pitchFamily="2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842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C Futura Casual" pitchFamily="2" charset="0"/>
                        </a:rPr>
                        <a:t>3/4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C Futura Casual" pitchFamily="2" charset="0"/>
                        </a:rPr>
                        <a:t>75%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C Futura Casual" pitchFamily="2" charset="0"/>
                        </a:rPr>
                        <a:t>.75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en-US" sz="1600" b="0" i="0" u="none" strike="noStrike" cap="none" normalizeH="0" baseline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C Futura Casual" pitchFamily="2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842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C Futura Casual" pitchFamily="2" charset="0"/>
                        </a:rPr>
                        <a:t>1/1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C Futura Casual" pitchFamily="2" charset="0"/>
                        </a:rPr>
                        <a:t>100%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C Futura Casual" pitchFamily="2" charset="0"/>
                        </a:rPr>
                        <a:t>1.00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CAC Futura Casual" pitchFamily="2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79918" name="Text Box 46"/>
          <p:cNvSpPr txBox="1">
            <a:spLocks noChangeArrowheads="1"/>
          </p:cNvSpPr>
          <p:nvPr/>
        </p:nvSpPr>
        <p:spPr bwMode="auto">
          <a:xfrm>
            <a:off x="5410200" y="2743200"/>
            <a:ext cx="609600" cy="457200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79919" name="Text Box 47"/>
          <p:cNvSpPr txBox="1">
            <a:spLocks noChangeArrowheads="1"/>
          </p:cNvSpPr>
          <p:nvPr/>
        </p:nvSpPr>
        <p:spPr bwMode="auto">
          <a:xfrm>
            <a:off x="6477000" y="4495800"/>
            <a:ext cx="609600" cy="457200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79920" name="Text Box 48"/>
          <p:cNvSpPr txBox="1">
            <a:spLocks noChangeArrowheads="1"/>
          </p:cNvSpPr>
          <p:nvPr/>
        </p:nvSpPr>
        <p:spPr bwMode="auto">
          <a:xfrm>
            <a:off x="6477000" y="2057400"/>
            <a:ext cx="609600" cy="457200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 dirty="0"/>
          </a:p>
        </p:txBody>
      </p:sp>
      <p:sp>
        <p:nvSpPr>
          <p:cNvPr id="79921" name="Text Box 49"/>
          <p:cNvSpPr txBox="1">
            <a:spLocks noChangeArrowheads="1"/>
          </p:cNvSpPr>
          <p:nvPr/>
        </p:nvSpPr>
        <p:spPr bwMode="auto">
          <a:xfrm>
            <a:off x="5486400" y="3581400"/>
            <a:ext cx="609600" cy="457200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79922" name="Text Box 50"/>
          <p:cNvSpPr txBox="1">
            <a:spLocks noChangeArrowheads="1"/>
          </p:cNvSpPr>
          <p:nvPr/>
        </p:nvSpPr>
        <p:spPr bwMode="auto">
          <a:xfrm>
            <a:off x="6477000" y="3581400"/>
            <a:ext cx="609600" cy="457200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79923" name="Text Box 51"/>
          <p:cNvSpPr txBox="1">
            <a:spLocks noChangeArrowheads="1"/>
          </p:cNvSpPr>
          <p:nvPr/>
        </p:nvSpPr>
        <p:spPr bwMode="auto">
          <a:xfrm>
            <a:off x="5410200" y="2057400"/>
            <a:ext cx="609600" cy="457200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79924" name="Text Box 52"/>
          <p:cNvSpPr txBox="1">
            <a:spLocks noChangeArrowheads="1"/>
          </p:cNvSpPr>
          <p:nvPr/>
        </p:nvSpPr>
        <p:spPr bwMode="auto">
          <a:xfrm>
            <a:off x="5410200" y="4495800"/>
            <a:ext cx="609600" cy="457200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79925" name="Text Box 53"/>
          <p:cNvSpPr txBox="1">
            <a:spLocks noChangeArrowheads="1"/>
          </p:cNvSpPr>
          <p:nvPr/>
        </p:nvSpPr>
        <p:spPr bwMode="auto">
          <a:xfrm>
            <a:off x="6477000" y="2667000"/>
            <a:ext cx="609600" cy="457200"/>
          </a:xfrm>
          <a:prstGeom prst="rect">
            <a:avLst/>
          </a:prstGeom>
          <a:solidFill>
            <a:schemeClr val="tx1"/>
          </a:solidFill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9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9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9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9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9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9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9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9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9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9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9918" grpId="0" animBg="1"/>
      <p:bldP spid="79919" grpId="0" animBg="1"/>
      <p:bldP spid="79920" grpId="0" animBg="1"/>
      <p:bldP spid="79920" grpId="1" animBg="1"/>
      <p:bldP spid="79921" grpId="0" animBg="1"/>
      <p:bldP spid="79922" grpId="0" animBg="1"/>
      <p:bldP spid="79922" grpId="1" animBg="1"/>
      <p:bldP spid="79923" grpId="0" animBg="1"/>
      <p:bldP spid="79924" grpId="0" animBg="1"/>
      <p:bldP spid="79925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43</Words>
  <Application>Microsoft Office PowerPoint</Application>
  <PresentationFormat>On-screen Show (4:3)</PresentationFormat>
  <Paragraphs>18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A “Collection” of Strategies!</vt:lpstr>
    </vt:vector>
  </TitlesOfParts>
  <Company>Colonial IU 20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“Collection” of Strategies!</dc:title>
  <dc:creator>mpetrilak</dc:creator>
  <cp:lastModifiedBy>mpetrilak</cp:lastModifiedBy>
  <cp:revision>1</cp:revision>
  <dcterms:created xsi:type="dcterms:W3CDTF">2009-03-24T16:36:00Z</dcterms:created>
  <dcterms:modified xsi:type="dcterms:W3CDTF">2009-03-24T16:38:18Z</dcterms:modified>
</cp:coreProperties>
</file>

<file path=docProps/thumbnail.jpeg>
</file>